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87" r:id="rId7"/>
    <p:sldId id="262" r:id="rId8"/>
    <p:sldId id="267" r:id="rId9"/>
    <p:sldId id="264" r:id="rId10"/>
    <p:sldId id="268" r:id="rId11"/>
    <p:sldId id="265" r:id="rId12"/>
    <p:sldId id="270" r:id="rId13"/>
    <p:sldId id="271" r:id="rId14"/>
    <p:sldId id="272" r:id="rId15"/>
    <p:sldId id="288" r:id="rId16"/>
    <p:sldId id="275" r:id="rId17"/>
    <p:sldId id="276" r:id="rId18"/>
    <p:sldId id="277" r:id="rId19"/>
    <p:sldId id="278" r:id="rId20"/>
    <p:sldId id="279" r:id="rId21"/>
    <p:sldId id="280" r:id="rId22"/>
    <p:sldId id="290" r:id="rId23"/>
    <p:sldId id="281" r:id="rId24"/>
    <p:sldId id="282" r:id="rId25"/>
    <p:sldId id="283" r:id="rId26"/>
    <p:sldId id="284" r:id="rId27"/>
    <p:sldId id="286" r:id="rId28"/>
    <p:sldId id="266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UrJ2sghJUQxL1WSj71OblJ3Tv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946BF-9D1A-41CA-BA9A-55FCE1BCE62A}" v="13" dt="2023-02-10T09:55:25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Sutton" userId="67098014-1c77-4d6e-9f84-1a527dbbe0a0" providerId="ADAL" clId="{774946BF-9D1A-41CA-BA9A-55FCE1BCE62A}"/>
    <pc:docChg chg="undo custSel addSld delSld modSld sldOrd">
      <pc:chgData name="Guy Sutton" userId="67098014-1c77-4d6e-9f84-1a527dbbe0a0" providerId="ADAL" clId="{774946BF-9D1A-41CA-BA9A-55FCE1BCE62A}" dt="2023-02-10T10:06:21.233" v="2087" actId="20577"/>
      <pc:docMkLst>
        <pc:docMk/>
      </pc:docMkLst>
      <pc:sldChg chg="addSp delSp modSp mod">
        <pc:chgData name="Guy Sutton" userId="67098014-1c77-4d6e-9f84-1a527dbbe0a0" providerId="ADAL" clId="{774946BF-9D1A-41CA-BA9A-55FCE1BCE62A}" dt="2023-02-10T09:41:18.414" v="1820" actId="20577"/>
        <pc:sldMkLst>
          <pc:docMk/>
          <pc:sldMk cId="0" sldId="256"/>
        </pc:sldMkLst>
        <pc:spChg chg="del">
          <ac:chgData name="Guy Sutton" userId="67098014-1c77-4d6e-9f84-1a527dbbe0a0" providerId="ADAL" clId="{774946BF-9D1A-41CA-BA9A-55FCE1BCE62A}" dt="2023-02-10T09:39:46.708" v="1774" actId="478"/>
          <ac:spMkLst>
            <pc:docMk/>
            <pc:sldMk cId="0" sldId="256"/>
            <ac:spMk id="3" creationId="{7E3AB01D-2CF5-4CED-B2FB-37A0B0028319}"/>
          </ac:spMkLst>
        </pc:spChg>
        <pc:spChg chg="add mod">
          <ac:chgData name="Guy Sutton" userId="67098014-1c77-4d6e-9f84-1a527dbbe0a0" providerId="ADAL" clId="{774946BF-9D1A-41CA-BA9A-55FCE1BCE62A}" dt="2023-02-10T09:41:18.414" v="1820" actId="20577"/>
          <ac:spMkLst>
            <pc:docMk/>
            <pc:sldMk cId="0" sldId="256"/>
            <ac:spMk id="20" creationId="{D5E7E745-9C08-45C0-A6B0-7D9313F84B58}"/>
          </ac:spMkLst>
        </pc:spChg>
        <pc:grpChg chg="mod">
          <ac:chgData name="Guy Sutton" userId="67098014-1c77-4d6e-9f84-1a527dbbe0a0" providerId="ADAL" clId="{774946BF-9D1A-41CA-BA9A-55FCE1BCE62A}" dt="2023-02-10T09:40:13.716" v="1778" actId="1076"/>
          <ac:grpSpMkLst>
            <pc:docMk/>
            <pc:sldMk cId="0" sldId="256"/>
            <ac:grpSpMk id="88" creationId="{00000000-0000-0000-0000-000000000000}"/>
          </ac:grpSpMkLst>
        </pc:grp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7" creationId="{B9E1038D-4AC6-4692-A0E1-366BDB7101A9}"/>
          </ac:picMkLst>
        </pc:picChg>
        <pc:picChg chg="add mod">
          <ac:chgData name="Guy Sutton" userId="67098014-1c77-4d6e-9f84-1a527dbbe0a0" providerId="ADAL" clId="{774946BF-9D1A-41CA-BA9A-55FCE1BCE62A}" dt="2023-02-10T09:39:49.279" v="1776" actId="1076"/>
          <ac:picMkLst>
            <pc:docMk/>
            <pc:sldMk cId="0" sldId="256"/>
            <ac:picMk id="18" creationId="{8E67FA2B-7EAD-4917-ADEE-F1B4B5ADEA99}"/>
          </ac:picMkLst>
        </pc:picChg>
      </pc:sldChg>
      <pc:sldChg chg="modSp mod">
        <pc:chgData name="Guy Sutton" userId="67098014-1c77-4d6e-9f84-1a527dbbe0a0" providerId="ADAL" clId="{774946BF-9D1A-41CA-BA9A-55FCE1BCE62A}" dt="2023-02-10T10:06:21.233" v="2087" actId="20577"/>
        <pc:sldMkLst>
          <pc:docMk/>
          <pc:sldMk cId="385014912" sldId="258"/>
        </pc:sldMkLst>
        <pc:spChg chg="mod">
          <ac:chgData name="Guy Sutton" userId="67098014-1c77-4d6e-9f84-1a527dbbe0a0" providerId="ADAL" clId="{774946BF-9D1A-41CA-BA9A-55FCE1BCE62A}" dt="2023-02-10T10:06:21.233" v="2087" actId="20577"/>
          <ac:spMkLst>
            <pc:docMk/>
            <pc:sldMk cId="385014912" sldId="258"/>
            <ac:spMk id="3" creationId="{CD95C9AF-4EDF-4826-BAD9-15157012864E}"/>
          </ac:spMkLst>
        </pc:spChg>
      </pc:sldChg>
      <pc:sldChg chg="del">
        <pc:chgData name="Guy Sutton" userId="67098014-1c77-4d6e-9f84-1a527dbbe0a0" providerId="ADAL" clId="{774946BF-9D1A-41CA-BA9A-55FCE1BCE62A}" dt="2023-02-10T09:44:42.367" v="1903" actId="2696"/>
        <pc:sldMkLst>
          <pc:docMk/>
          <pc:sldMk cId="363932701" sldId="263"/>
        </pc:sldMkLst>
      </pc:sldChg>
      <pc:sldChg chg="modSp mod">
        <pc:chgData name="Guy Sutton" userId="67098014-1c77-4d6e-9f84-1a527dbbe0a0" providerId="ADAL" clId="{774946BF-9D1A-41CA-BA9A-55FCE1BCE62A}" dt="2023-02-10T09:53:06.343" v="1966" actId="20577"/>
        <pc:sldMkLst>
          <pc:docMk/>
          <pc:sldMk cId="1895663570" sldId="264"/>
        </pc:sldMkLst>
        <pc:spChg chg="mod">
          <ac:chgData name="Guy Sutton" userId="67098014-1c77-4d6e-9f84-1a527dbbe0a0" providerId="ADAL" clId="{774946BF-9D1A-41CA-BA9A-55FCE1BCE62A}" dt="2023-02-10T09:53:06.343" v="1966" actId="20577"/>
          <ac:spMkLst>
            <pc:docMk/>
            <pc:sldMk cId="1895663570" sldId="264"/>
            <ac:spMk id="2" creationId="{F560DA22-1F20-47E3-B997-EAC95600DE72}"/>
          </ac:spMkLst>
        </pc:spChg>
      </pc:sldChg>
      <pc:sldChg chg="modSp new mod ord">
        <pc:chgData name="Guy Sutton" userId="67098014-1c77-4d6e-9f84-1a527dbbe0a0" providerId="ADAL" clId="{774946BF-9D1A-41CA-BA9A-55FCE1BCE62A}" dt="2023-02-10T09:38:58.296" v="1773" actId="20577"/>
        <pc:sldMkLst>
          <pc:docMk/>
          <pc:sldMk cId="3949253900" sldId="266"/>
        </pc:sldMkLst>
        <pc:spChg chg="mod">
          <ac:chgData name="Guy Sutton" userId="67098014-1c77-4d6e-9f84-1a527dbbe0a0" providerId="ADAL" clId="{774946BF-9D1A-41CA-BA9A-55FCE1BCE62A}" dt="2023-02-10T08:06:04.950" v="12" actId="20577"/>
          <ac:spMkLst>
            <pc:docMk/>
            <pc:sldMk cId="3949253900" sldId="266"/>
            <ac:spMk id="2" creationId="{D5F5FCA1-D5BE-4B68-BD37-CA5B03D891F0}"/>
          </ac:spMkLst>
        </pc:spChg>
        <pc:spChg chg="mod">
          <ac:chgData name="Guy Sutton" userId="67098014-1c77-4d6e-9f84-1a527dbbe0a0" providerId="ADAL" clId="{774946BF-9D1A-41CA-BA9A-55FCE1BCE62A}" dt="2023-02-10T09:38:58.296" v="1773" actId="20577"/>
          <ac:spMkLst>
            <pc:docMk/>
            <pc:sldMk cId="3949253900" sldId="266"/>
            <ac:spMk id="3" creationId="{7052FBAD-7098-48EE-9228-FC532DE00FDE}"/>
          </ac:spMkLst>
        </pc:spChg>
      </pc:sldChg>
      <pc:sldChg chg="addSp modSp new mod ord">
        <pc:chgData name="Guy Sutton" userId="67098014-1c77-4d6e-9f84-1a527dbbe0a0" providerId="ADAL" clId="{774946BF-9D1A-41CA-BA9A-55FCE1BCE62A}" dt="2023-02-10T09:53:02.042" v="1961"/>
        <pc:sldMkLst>
          <pc:docMk/>
          <pc:sldMk cId="3104252319" sldId="267"/>
        </pc:sldMkLst>
        <pc:spChg chg="mod">
          <ac:chgData name="Guy Sutton" userId="67098014-1c77-4d6e-9f84-1a527dbbe0a0" providerId="ADAL" clId="{774946BF-9D1A-41CA-BA9A-55FCE1BCE62A}" dt="2023-02-10T08:12:07.274" v="655" actId="20577"/>
          <ac:spMkLst>
            <pc:docMk/>
            <pc:sldMk cId="3104252319" sldId="267"/>
            <ac:spMk id="2" creationId="{8656B52B-7190-4CA4-8ADF-DD2FCEBA7038}"/>
          </ac:spMkLst>
        </pc:spChg>
        <pc:spChg chg="mod">
          <ac:chgData name="Guy Sutton" userId="67098014-1c77-4d6e-9f84-1a527dbbe0a0" providerId="ADAL" clId="{774946BF-9D1A-41CA-BA9A-55FCE1BCE62A}" dt="2023-02-10T08:12:28.384" v="746" actId="20577"/>
          <ac:spMkLst>
            <pc:docMk/>
            <pc:sldMk cId="3104252319" sldId="267"/>
            <ac:spMk id="3" creationId="{3FEC7566-EEAD-4875-9AD6-0DC74893EA27}"/>
          </ac:spMkLst>
        </pc:spChg>
        <pc:picChg chg="add mod modCrop">
          <ac:chgData name="Guy Sutton" userId="67098014-1c77-4d6e-9f84-1a527dbbe0a0" providerId="ADAL" clId="{774946BF-9D1A-41CA-BA9A-55FCE1BCE62A}" dt="2023-02-10T08:14:50.208" v="752" actId="1076"/>
          <ac:picMkLst>
            <pc:docMk/>
            <pc:sldMk cId="3104252319" sldId="267"/>
            <ac:picMk id="5" creationId="{FD11EAC4-F9FD-4F05-87E3-C3158F7D900E}"/>
          </ac:picMkLst>
        </pc:picChg>
      </pc:sldChg>
      <pc:sldChg chg="addSp modSp new mod ord">
        <pc:chgData name="Guy Sutton" userId="67098014-1c77-4d6e-9f84-1a527dbbe0a0" providerId="ADAL" clId="{774946BF-9D1A-41CA-BA9A-55FCE1BCE62A}" dt="2023-02-10T09:53:16.249" v="1983" actId="20577"/>
        <pc:sldMkLst>
          <pc:docMk/>
          <pc:sldMk cId="3992073285" sldId="268"/>
        </pc:sldMkLst>
        <pc:spChg chg="mod">
          <ac:chgData name="Guy Sutton" userId="67098014-1c77-4d6e-9f84-1a527dbbe0a0" providerId="ADAL" clId="{774946BF-9D1A-41CA-BA9A-55FCE1BCE62A}" dt="2023-02-10T09:53:16.249" v="1983" actId="20577"/>
          <ac:spMkLst>
            <pc:docMk/>
            <pc:sldMk cId="3992073285" sldId="268"/>
            <ac:spMk id="2" creationId="{08980EC6-F24A-44B0-B110-FE448B5387B3}"/>
          </ac:spMkLst>
        </pc:spChg>
        <pc:spChg chg="mod">
          <ac:chgData name="Guy Sutton" userId="67098014-1c77-4d6e-9f84-1a527dbbe0a0" providerId="ADAL" clId="{774946BF-9D1A-41CA-BA9A-55FCE1BCE62A}" dt="2023-02-10T08:44:37.312" v="1758" actId="5793"/>
          <ac:spMkLst>
            <pc:docMk/>
            <pc:sldMk cId="3992073285" sldId="268"/>
            <ac:spMk id="3" creationId="{DD67785E-B071-429A-8FA4-297846795086}"/>
          </ac:spMkLst>
        </pc:spChg>
        <pc:picChg chg="add mod">
          <ac:chgData name="Guy Sutton" userId="67098014-1c77-4d6e-9f84-1a527dbbe0a0" providerId="ADAL" clId="{774946BF-9D1A-41CA-BA9A-55FCE1BCE62A}" dt="2023-02-10T09:44:58.556" v="1906" actId="1076"/>
          <ac:picMkLst>
            <pc:docMk/>
            <pc:sldMk cId="3992073285" sldId="268"/>
            <ac:picMk id="4" creationId="{30885B49-64DC-4FCA-899F-7BB3E2E2A7B0}"/>
          </ac:picMkLst>
        </pc:picChg>
      </pc:sldChg>
      <pc:sldChg chg="modSp new del mod">
        <pc:chgData name="Guy Sutton" userId="67098014-1c77-4d6e-9f84-1a527dbbe0a0" providerId="ADAL" clId="{774946BF-9D1A-41CA-BA9A-55FCE1BCE62A}" dt="2023-02-10T08:18:46.313" v="779" actId="2696"/>
        <pc:sldMkLst>
          <pc:docMk/>
          <pc:sldMk cId="632252436" sldId="269"/>
        </pc:sldMkLst>
        <pc:spChg chg="mod">
          <ac:chgData name="Guy Sutton" userId="67098014-1c77-4d6e-9f84-1a527dbbe0a0" providerId="ADAL" clId="{774946BF-9D1A-41CA-BA9A-55FCE1BCE62A}" dt="2023-02-10T08:18:17.728" v="778" actId="20577"/>
          <ac:spMkLst>
            <pc:docMk/>
            <pc:sldMk cId="632252436" sldId="269"/>
            <ac:spMk id="2" creationId="{C7D054B4-F477-4F26-B672-3954ABE7F91A}"/>
          </ac:spMkLst>
        </pc:spChg>
      </pc:sldChg>
      <pc:sldChg chg="modSp new del mod">
        <pc:chgData name="Guy Sutton" userId="67098014-1c77-4d6e-9f84-1a527dbbe0a0" providerId="ADAL" clId="{774946BF-9D1A-41CA-BA9A-55FCE1BCE62A}" dt="2023-02-10T09:52:53.080" v="1959" actId="2696"/>
        <pc:sldMkLst>
          <pc:docMk/>
          <pc:sldMk cId="3843662693" sldId="269"/>
        </pc:sldMkLst>
        <pc:spChg chg="mod">
          <ac:chgData name="Guy Sutton" userId="67098014-1c77-4d6e-9f84-1a527dbbe0a0" providerId="ADAL" clId="{774946BF-9D1A-41CA-BA9A-55FCE1BCE62A}" dt="2023-02-10T08:22:20.449" v="795" actId="20577"/>
          <ac:spMkLst>
            <pc:docMk/>
            <pc:sldMk cId="3843662693" sldId="269"/>
            <ac:spMk id="2" creationId="{CD87EDB2-E7B1-48F8-A156-0E25E9095AC8}"/>
          </ac:spMkLst>
        </pc:spChg>
        <pc:spChg chg="mod">
          <ac:chgData name="Guy Sutton" userId="67098014-1c77-4d6e-9f84-1a527dbbe0a0" providerId="ADAL" clId="{774946BF-9D1A-41CA-BA9A-55FCE1BCE62A}" dt="2023-02-10T08:26:47.617" v="869" actId="20577"/>
          <ac:spMkLst>
            <pc:docMk/>
            <pc:sldMk cId="3843662693" sldId="269"/>
            <ac:spMk id="3" creationId="{5EEEE29C-A55F-4BBD-A9D9-1C4FE56AFADC}"/>
          </ac:spMkLst>
        </pc:spChg>
      </pc:sldChg>
      <pc:sldChg chg="modSp new mod">
        <pc:chgData name="Guy Sutton" userId="67098014-1c77-4d6e-9f84-1a527dbbe0a0" providerId="ADAL" clId="{774946BF-9D1A-41CA-BA9A-55FCE1BCE62A}" dt="2023-02-10T08:32:43.750" v="1083" actId="20577"/>
        <pc:sldMkLst>
          <pc:docMk/>
          <pc:sldMk cId="2916544895" sldId="270"/>
        </pc:sldMkLst>
        <pc:spChg chg="mod">
          <ac:chgData name="Guy Sutton" userId="67098014-1c77-4d6e-9f84-1a527dbbe0a0" providerId="ADAL" clId="{774946BF-9D1A-41CA-BA9A-55FCE1BCE62A}" dt="2023-02-10T08:31:02.853" v="888" actId="20577"/>
          <ac:spMkLst>
            <pc:docMk/>
            <pc:sldMk cId="2916544895" sldId="270"/>
            <ac:spMk id="2" creationId="{073B9189-4D77-4ECC-97EC-C8309FA9EB31}"/>
          </ac:spMkLst>
        </pc:spChg>
        <pc:spChg chg="mod">
          <ac:chgData name="Guy Sutton" userId="67098014-1c77-4d6e-9f84-1a527dbbe0a0" providerId="ADAL" clId="{774946BF-9D1A-41CA-BA9A-55FCE1BCE62A}" dt="2023-02-10T08:32:43.750" v="1083" actId="20577"/>
          <ac:spMkLst>
            <pc:docMk/>
            <pc:sldMk cId="2916544895" sldId="270"/>
            <ac:spMk id="3" creationId="{EA498C46-1D97-4859-9ECB-348DB18E416F}"/>
          </ac:spMkLst>
        </pc:spChg>
      </pc:sldChg>
      <pc:sldChg chg="modSp new mod">
        <pc:chgData name="Guy Sutton" userId="67098014-1c77-4d6e-9f84-1a527dbbe0a0" providerId="ADAL" clId="{774946BF-9D1A-41CA-BA9A-55FCE1BCE62A}" dt="2023-02-10T08:34:48.632" v="1391" actId="20577"/>
        <pc:sldMkLst>
          <pc:docMk/>
          <pc:sldMk cId="2329811195" sldId="271"/>
        </pc:sldMkLst>
        <pc:spChg chg="mod">
          <ac:chgData name="Guy Sutton" userId="67098014-1c77-4d6e-9f84-1a527dbbe0a0" providerId="ADAL" clId="{774946BF-9D1A-41CA-BA9A-55FCE1BCE62A}" dt="2023-02-10T08:33:46.365" v="1100" actId="20577"/>
          <ac:spMkLst>
            <pc:docMk/>
            <pc:sldMk cId="2329811195" sldId="271"/>
            <ac:spMk id="2" creationId="{CE0B5FFD-D668-4FBE-8551-597F70197696}"/>
          </ac:spMkLst>
        </pc:spChg>
        <pc:spChg chg="mod">
          <ac:chgData name="Guy Sutton" userId="67098014-1c77-4d6e-9f84-1a527dbbe0a0" providerId="ADAL" clId="{774946BF-9D1A-41CA-BA9A-55FCE1BCE62A}" dt="2023-02-10T08:34:48.632" v="1391" actId="20577"/>
          <ac:spMkLst>
            <pc:docMk/>
            <pc:sldMk cId="2329811195" sldId="271"/>
            <ac:spMk id="3" creationId="{E0351FF9-6379-4C00-85C4-3DE71515454F}"/>
          </ac:spMkLst>
        </pc:spChg>
      </pc:sldChg>
      <pc:sldChg chg="modSp new mod">
        <pc:chgData name="Guy Sutton" userId="67098014-1c77-4d6e-9f84-1a527dbbe0a0" providerId="ADAL" clId="{774946BF-9D1A-41CA-BA9A-55FCE1BCE62A}" dt="2023-02-10T08:36:57.026" v="1706" actId="5793"/>
        <pc:sldMkLst>
          <pc:docMk/>
          <pc:sldMk cId="3436133996" sldId="272"/>
        </pc:sldMkLst>
        <pc:spChg chg="mod">
          <ac:chgData name="Guy Sutton" userId="67098014-1c77-4d6e-9f84-1a527dbbe0a0" providerId="ADAL" clId="{774946BF-9D1A-41CA-BA9A-55FCE1BCE62A}" dt="2023-02-10T08:36:47.972" v="1698" actId="313"/>
          <ac:spMkLst>
            <pc:docMk/>
            <pc:sldMk cId="3436133996" sldId="272"/>
            <ac:spMk id="2" creationId="{23E2F4D6-B690-4DD3-ADBB-7D3C5BC8D5FC}"/>
          </ac:spMkLst>
        </pc:spChg>
        <pc:spChg chg="mod">
          <ac:chgData name="Guy Sutton" userId="67098014-1c77-4d6e-9f84-1a527dbbe0a0" providerId="ADAL" clId="{774946BF-9D1A-41CA-BA9A-55FCE1BCE62A}" dt="2023-02-10T08:36:57.026" v="1706" actId="5793"/>
          <ac:spMkLst>
            <pc:docMk/>
            <pc:sldMk cId="3436133996" sldId="272"/>
            <ac:spMk id="3" creationId="{9FF6935E-6CDF-44EE-ABB2-4E48BA780C7E}"/>
          </ac:spMkLst>
        </pc:spChg>
      </pc:sldChg>
      <pc:sldChg chg="addSp delSp modSp new del mod">
        <pc:chgData name="Guy Sutton" userId="67098014-1c77-4d6e-9f84-1a527dbbe0a0" providerId="ADAL" clId="{774946BF-9D1A-41CA-BA9A-55FCE1BCE62A}" dt="2023-02-10T09:45:04.096" v="1909" actId="2696"/>
        <pc:sldMkLst>
          <pc:docMk/>
          <pc:sldMk cId="2140948873" sldId="273"/>
        </pc:sldMkLst>
        <pc:spChg chg="mod">
          <ac:chgData name="Guy Sutton" userId="67098014-1c77-4d6e-9f84-1a527dbbe0a0" providerId="ADAL" clId="{774946BF-9D1A-41CA-BA9A-55FCE1BCE62A}" dt="2023-02-10T08:44:07.313" v="1756" actId="20577"/>
          <ac:spMkLst>
            <pc:docMk/>
            <pc:sldMk cId="2140948873" sldId="273"/>
            <ac:spMk id="2" creationId="{B8415E96-7D2B-45DC-8C37-559198EF9126}"/>
          </ac:spMkLst>
        </pc:spChg>
        <pc:spChg chg="del">
          <ac:chgData name="Guy Sutton" userId="67098014-1c77-4d6e-9f84-1a527dbbe0a0" providerId="ADAL" clId="{774946BF-9D1A-41CA-BA9A-55FCE1BCE62A}" dt="2023-02-10T08:43:49.119" v="1722" actId="478"/>
          <ac:spMkLst>
            <pc:docMk/>
            <pc:sldMk cId="2140948873" sldId="273"/>
            <ac:spMk id="3" creationId="{4631BACE-5B1B-46CA-98E0-92B9396FA4C9}"/>
          </ac:spMkLst>
        </pc:spChg>
        <pc:picChg chg="add del mod">
          <ac:chgData name="Guy Sutton" userId="67098014-1c77-4d6e-9f84-1a527dbbe0a0" providerId="ADAL" clId="{774946BF-9D1A-41CA-BA9A-55FCE1BCE62A}" dt="2023-02-10T08:43:11.560" v="1716" actId="478"/>
          <ac:picMkLst>
            <pc:docMk/>
            <pc:sldMk cId="2140948873" sldId="273"/>
            <ac:picMk id="5" creationId="{A00D5FDA-D84B-48D7-B8D0-EE84317978E9}"/>
          </ac:picMkLst>
        </pc:picChg>
        <pc:picChg chg="add mod modCrop">
          <ac:chgData name="Guy Sutton" userId="67098014-1c77-4d6e-9f84-1a527dbbe0a0" providerId="ADAL" clId="{774946BF-9D1A-41CA-BA9A-55FCE1BCE62A}" dt="2023-02-10T08:43:52.186" v="1723" actId="1076"/>
          <ac:picMkLst>
            <pc:docMk/>
            <pc:sldMk cId="2140948873" sldId="273"/>
            <ac:picMk id="7" creationId="{8AAA5CC5-65FC-4816-AAB8-5EF188FED714}"/>
          </ac:picMkLst>
        </pc:picChg>
      </pc:sldChg>
      <pc:sldChg chg="add del setBg">
        <pc:chgData name="Guy Sutton" userId="67098014-1c77-4d6e-9f84-1a527dbbe0a0" providerId="ADAL" clId="{774946BF-9D1A-41CA-BA9A-55FCE1BCE62A}" dt="2023-02-10T09:35:16.427" v="1760" actId="47"/>
        <pc:sldMkLst>
          <pc:docMk/>
          <pc:sldMk cId="3124118827" sldId="274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646593627" sldId="275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49997612" sldId="276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807519718" sldId="277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892317969" sldId="278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009309555" sldId="279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11836693" sldId="280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4204981345" sldId="281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323161735" sldId="282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1110514096" sldId="283"/>
        </pc:sldMkLst>
      </pc:sldChg>
      <pc:sldChg chg="add">
        <pc:chgData name="Guy Sutton" userId="67098014-1c77-4d6e-9f84-1a527dbbe0a0" providerId="ADAL" clId="{774946BF-9D1A-41CA-BA9A-55FCE1BCE62A}" dt="2023-02-10T09:35:01.932" v="1759"/>
        <pc:sldMkLst>
          <pc:docMk/>
          <pc:sldMk cId="393292886" sldId="284"/>
        </pc:sldMkLst>
      </pc:sldChg>
      <pc:sldChg chg="add del">
        <pc:chgData name="Guy Sutton" userId="67098014-1c77-4d6e-9f84-1a527dbbe0a0" providerId="ADAL" clId="{774946BF-9D1A-41CA-BA9A-55FCE1BCE62A}" dt="2023-02-10T09:38:28.213" v="1762" actId="47"/>
        <pc:sldMkLst>
          <pc:docMk/>
          <pc:sldMk cId="0" sldId="285"/>
        </pc:sldMkLst>
      </pc:sldChg>
      <pc:sldChg chg="modSp add mod">
        <pc:chgData name="Guy Sutton" userId="67098014-1c77-4d6e-9f84-1a527dbbe0a0" providerId="ADAL" clId="{774946BF-9D1A-41CA-BA9A-55FCE1BCE62A}" dt="2023-02-10T09:56:58.675" v="2080" actId="20577"/>
        <pc:sldMkLst>
          <pc:docMk/>
          <pc:sldMk cId="3985750082" sldId="286"/>
        </pc:sldMkLst>
        <pc:spChg chg="mod">
          <ac:chgData name="Guy Sutton" userId="67098014-1c77-4d6e-9f84-1a527dbbe0a0" providerId="ADAL" clId="{774946BF-9D1A-41CA-BA9A-55FCE1BCE62A}" dt="2023-02-10T09:56:58.675" v="2080" actId="20577"/>
          <ac:spMkLst>
            <pc:docMk/>
            <pc:sldMk cId="3985750082" sldId="286"/>
            <ac:spMk id="2" creationId="{EA40CB71-526E-4009-960F-6E178EB68660}"/>
          </ac:spMkLst>
        </pc:spChg>
      </pc:sldChg>
      <pc:sldChg chg="addSp modSp new mod">
        <pc:chgData name="Guy Sutton" userId="67098014-1c77-4d6e-9f84-1a527dbbe0a0" providerId="ADAL" clId="{774946BF-9D1A-41CA-BA9A-55FCE1BCE62A}" dt="2023-02-10T09:42:57.019" v="1902" actId="1076"/>
        <pc:sldMkLst>
          <pc:docMk/>
          <pc:sldMk cId="1082579473" sldId="287"/>
        </pc:sldMkLst>
        <pc:spChg chg="mod">
          <ac:chgData name="Guy Sutton" userId="67098014-1c77-4d6e-9f84-1a527dbbe0a0" providerId="ADAL" clId="{774946BF-9D1A-41CA-BA9A-55FCE1BCE62A}" dt="2023-02-10T09:41:39.456" v="1843" actId="20577"/>
          <ac:spMkLst>
            <pc:docMk/>
            <pc:sldMk cId="1082579473" sldId="287"/>
            <ac:spMk id="2" creationId="{1C6B89F2-2425-4CAE-950E-972992A25D18}"/>
          </ac:spMkLst>
        </pc:spChg>
        <pc:spChg chg="mod">
          <ac:chgData name="Guy Sutton" userId="67098014-1c77-4d6e-9f84-1a527dbbe0a0" providerId="ADAL" clId="{774946BF-9D1A-41CA-BA9A-55FCE1BCE62A}" dt="2023-02-10T09:41:53.762" v="1891" actId="20577"/>
          <ac:spMkLst>
            <pc:docMk/>
            <pc:sldMk cId="1082579473" sldId="287"/>
            <ac:spMk id="3" creationId="{B4FE207A-3A9C-45DD-8BDB-C99027B47E3F}"/>
          </ac:spMkLst>
        </pc:spChg>
        <pc:picChg chg="add mod modCrop">
          <ac:chgData name="Guy Sutton" userId="67098014-1c77-4d6e-9f84-1a527dbbe0a0" providerId="ADAL" clId="{774946BF-9D1A-41CA-BA9A-55FCE1BCE62A}" dt="2023-02-10T09:42:33.374" v="1897" actId="1076"/>
          <ac:picMkLst>
            <pc:docMk/>
            <pc:sldMk cId="1082579473" sldId="287"/>
            <ac:picMk id="5" creationId="{3D65983F-A3E0-4A70-9D94-EC8F6AADD7BE}"/>
          </ac:picMkLst>
        </pc:picChg>
        <pc:cxnChg chg="add mod">
          <ac:chgData name="Guy Sutton" userId="67098014-1c77-4d6e-9f84-1a527dbbe0a0" providerId="ADAL" clId="{774946BF-9D1A-41CA-BA9A-55FCE1BCE62A}" dt="2023-02-10T09:42:47.055" v="1900" actId="1582"/>
          <ac:cxnSpMkLst>
            <pc:docMk/>
            <pc:sldMk cId="1082579473" sldId="287"/>
            <ac:cxnSpMk id="7" creationId="{3190CD70-D7C4-42DF-AAC5-D286D04E43DB}"/>
          </ac:cxnSpMkLst>
        </pc:cxnChg>
        <pc:cxnChg chg="add mod">
          <ac:chgData name="Guy Sutton" userId="67098014-1c77-4d6e-9f84-1a527dbbe0a0" providerId="ADAL" clId="{774946BF-9D1A-41CA-BA9A-55FCE1BCE62A}" dt="2023-02-10T09:42:57.019" v="1902" actId="1076"/>
          <ac:cxnSpMkLst>
            <pc:docMk/>
            <pc:sldMk cId="1082579473" sldId="287"/>
            <ac:cxnSpMk id="8" creationId="{300F31F8-96DC-47A5-88A6-0D84E760BEE0}"/>
          </ac:cxnSpMkLst>
        </pc:cxnChg>
      </pc:sldChg>
      <pc:sldChg chg="addSp delSp modSp new mod">
        <pc:chgData name="Guy Sutton" userId="67098014-1c77-4d6e-9f84-1a527dbbe0a0" providerId="ADAL" clId="{774946BF-9D1A-41CA-BA9A-55FCE1BCE62A}" dt="2023-02-10T09:52:37.234" v="1956" actId="1076"/>
        <pc:sldMkLst>
          <pc:docMk/>
          <pc:sldMk cId="2461688760" sldId="288"/>
        </pc:sldMkLst>
        <pc:spChg chg="mod">
          <ac:chgData name="Guy Sutton" userId="67098014-1c77-4d6e-9f84-1a527dbbe0a0" providerId="ADAL" clId="{774946BF-9D1A-41CA-BA9A-55FCE1BCE62A}" dt="2023-02-10T09:52:21.040" v="1953"/>
          <ac:spMkLst>
            <pc:docMk/>
            <pc:sldMk cId="2461688760" sldId="288"/>
            <ac:spMk id="2" creationId="{080C63B6-D1C4-4383-BA1F-98D73C6B7F22}"/>
          </ac:spMkLst>
        </pc:spChg>
        <pc:spChg chg="del">
          <ac:chgData name="Guy Sutton" userId="67098014-1c77-4d6e-9f84-1a527dbbe0a0" providerId="ADAL" clId="{774946BF-9D1A-41CA-BA9A-55FCE1BCE62A}" dt="2023-02-10T09:50:54.196" v="1911" actId="478"/>
          <ac:spMkLst>
            <pc:docMk/>
            <pc:sldMk cId="2461688760" sldId="288"/>
            <ac:spMk id="3" creationId="{DE6850DC-96DB-4004-B393-5BC0565EE681}"/>
          </ac:spMkLst>
        </pc:spChg>
        <pc:spChg chg="add mod">
          <ac:chgData name="Guy Sutton" userId="67098014-1c77-4d6e-9f84-1a527dbbe0a0" providerId="ADAL" clId="{774946BF-9D1A-41CA-BA9A-55FCE1BCE62A}" dt="2023-02-10T09:52:14.353" v="1952" actId="114"/>
          <ac:spMkLst>
            <pc:docMk/>
            <pc:sldMk cId="2461688760" sldId="288"/>
            <ac:spMk id="6" creationId="{1EA2CDC8-B2EF-4EA9-9F19-F564040E4C77}"/>
          </ac:spMkLst>
        </pc:spChg>
        <pc:picChg chg="add mod modCrop">
          <ac:chgData name="Guy Sutton" userId="67098014-1c77-4d6e-9f84-1a527dbbe0a0" providerId="ADAL" clId="{774946BF-9D1A-41CA-BA9A-55FCE1BCE62A}" dt="2023-02-10T09:52:37.234" v="1956" actId="1076"/>
          <ac:picMkLst>
            <pc:docMk/>
            <pc:sldMk cId="2461688760" sldId="288"/>
            <ac:picMk id="5" creationId="{D9D84494-1F59-410D-B8BF-2DA621653F33}"/>
          </ac:picMkLst>
        </pc:picChg>
      </pc:sldChg>
      <pc:sldChg chg="addSp delSp modSp new del mod">
        <pc:chgData name="Guy Sutton" userId="67098014-1c77-4d6e-9f84-1a527dbbe0a0" providerId="ADAL" clId="{774946BF-9D1A-41CA-BA9A-55FCE1BCE62A}" dt="2023-02-10T09:56:38.647" v="2073" actId="2696"/>
        <pc:sldMkLst>
          <pc:docMk/>
          <pc:sldMk cId="3349525095" sldId="289"/>
        </pc:sldMkLst>
        <pc:spChg chg="del">
          <ac:chgData name="Guy Sutton" userId="67098014-1c77-4d6e-9f84-1a527dbbe0a0" providerId="ADAL" clId="{774946BF-9D1A-41CA-BA9A-55FCE1BCE62A}" dt="2023-02-10T09:54:28.035" v="1985" actId="478"/>
          <ac:spMkLst>
            <pc:docMk/>
            <pc:sldMk cId="3349525095" sldId="289"/>
            <ac:spMk id="3" creationId="{8DA08843-2639-45F9-99B9-0DE1BF86F2A5}"/>
          </ac:spMkLst>
        </pc:spChg>
        <pc:picChg chg="add del mod">
          <ac:chgData name="Guy Sutton" userId="67098014-1c77-4d6e-9f84-1a527dbbe0a0" providerId="ADAL" clId="{774946BF-9D1A-41CA-BA9A-55FCE1BCE62A}" dt="2023-02-10T09:54:58.694" v="1990" actId="21"/>
          <ac:picMkLst>
            <pc:docMk/>
            <pc:sldMk cId="3349525095" sldId="289"/>
            <ac:picMk id="5" creationId="{1E1ACDC4-DA21-4CCE-AEF8-EEA6B033853D}"/>
          </ac:picMkLst>
        </pc:picChg>
      </pc:sldChg>
      <pc:sldChg chg="add del">
        <pc:chgData name="Guy Sutton" userId="67098014-1c77-4d6e-9f84-1a527dbbe0a0" providerId="ADAL" clId="{774946BF-9D1A-41CA-BA9A-55FCE1BCE62A}" dt="2023-02-10T09:52:50.716" v="1958" actId="2696"/>
        <pc:sldMkLst>
          <pc:docMk/>
          <pc:sldMk cId="3985217480" sldId="289"/>
        </pc:sldMkLst>
      </pc:sldChg>
      <pc:sldChg chg="addSp modSp add mod">
        <pc:chgData name="Guy Sutton" userId="67098014-1c77-4d6e-9f84-1a527dbbe0a0" providerId="ADAL" clId="{774946BF-9D1A-41CA-BA9A-55FCE1BCE62A}" dt="2023-02-10T09:56:31.763" v="2072" actId="1076"/>
        <pc:sldMkLst>
          <pc:docMk/>
          <pc:sldMk cId="3073703302" sldId="290"/>
        </pc:sldMkLst>
        <pc:spChg chg="mod">
          <ac:chgData name="Guy Sutton" userId="67098014-1c77-4d6e-9f84-1a527dbbe0a0" providerId="ADAL" clId="{774946BF-9D1A-41CA-BA9A-55FCE1BCE62A}" dt="2023-02-10T09:56:22.480" v="2071" actId="20577"/>
          <ac:spMkLst>
            <pc:docMk/>
            <pc:sldMk cId="3073703302" sldId="290"/>
            <ac:spMk id="3" creationId="{654AD195-62AE-4F17-9801-3583FC0E7160}"/>
          </ac:spMkLst>
        </pc:spChg>
        <pc:spChg chg="add mod">
          <ac:chgData name="Guy Sutton" userId="67098014-1c77-4d6e-9f84-1a527dbbe0a0" providerId="ADAL" clId="{774946BF-9D1A-41CA-BA9A-55FCE1BCE62A}" dt="2023-02-10T09:55:57.719" v="2023" actId="1076"/>
          <ac:spMkLst>
            <pc:docMk/>
            <pc:sldMk cId="3073703302" sldId="290"/>
            <ac:spMk id="5" creationId="{68D106CF-0CAF-48DF-8434-4030A125FC9B}"/>
          </ac:spMkLst>
        </pc:spChg>
        <pc:picChg chg="add mod">
          <ac:chgData name="Guy Sutton" userId="67098014-1c77-4d6e-9f84-1a527dbbe0a0" providerId="ADAL" clId="{774946BF-9D1A-41CA-BA9A-55FCE1BCE62A}" dt="2023-02-10T09:56:31.763" v="2072" actId="1076"/>
          <ac:picMkLst>
            <pc:docMk/>
            <pc:sldMk cId="3073703302" sldId="290"/>
            <ac:picMk id="4" creationId="{DF0374D3-3784-4809-B9A2-7B6303654CDD}"/>
          </ac:picMkLst>
        </pc:picChg>
      </pc:sldChg>
      <pc:sldMasterChg chg="delSldLayout">
        <pc:chgData name="Guy Sutton" userId="67098014-1c77-4d6e-9f84-1a527dbbe0a0" providerId="ADAL" clId="{774946BF-9D1A-41CA-BA9A-55FCE1BCE62A}" dt="2023-02-10T09:38:28.213" v="1762" actId="47"/>
        <pc:sldMasterMkLst>
          <pc:docMk/>
          <pc:sldMasterMk cId="0" sldId="2147483648"/>
        </pc:sldMasterMkLst>
        <pc:sldLayoutChg chg="del">
          <pc:chgData name="Guy Sutton" userId="67098014-1c77-4d6e-9f84-1a527dbbe0a0" providerId="ADAL" clId="{774946BF-9D1A-41CA-BA9A-55FCE1BCE62A}" dt="2023-02-10T09:38:28.213" v="1762" actId="47"/>
          <pc:sldLayoutMkLst>
            <pc:docMk/>
            <pc:sldMasterMk cId="0" sldId="2147483648"/>
            <pc:sldLayoutMk cId="320130636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hyperlink" Target="https://github.com/guysutton/2023_MaxEn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1.10.04.46284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ois.2019.12.00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guysutton/2023_MaxEnt_worksho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13" y="5062543"/>
            <a:ext cx="9143771" cy="1795456"/>
            <a:chOff x="0" y="5977718"/>
            <a:chExt cx="6858000" cy="1271749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36435" t="67878" r="37712" b="6665"/>
            <a:stretch/>
          </p:blipFill>
          <p:spPr>
            <a:xfrm>
              <a:off x="371061" y="5977718"/>
              <a:ext cx="5040807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4">
              <a:alphaModFix/>
            </a:blip>
            <a:srcRect l="48127" t="67065" r="2359" b="6665"/>
            <a:stretch/>
          </p:blipFill>
          <p:spPr>
            <a:xfrm>
              <a:off x="4239211" y="6007467"/>
              <a:ext cx="2618789" cy="124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5">
              <a:alphaModFix/>
            </a:blip>
            <a:srcRect l="-1" t="67065" r="46544" b="6665"/>
            <a:stretch/>
          </p:blipFill>
          <p:spPr>
            <a:xfrm>
              <a:off x="0" y="5977719"/>
              <a:ext cx="2712816" cy="12409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"/>
          <p:cNvGrpSpPr/>
          <p:nvPr/>
        </p:nvGrpSpPr>
        <p:grpSpPr>
          <a:xfrm>
            <a:off x="0" y="9182100"/>
            <a:ext cx="6858000" cy="552450"/>
            <a:chOff x="0" y="9221468"/>
            <a:chExt cx="6858000" cy="552450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9221468"/>
              <a:ext cx="6858000" cy="552450"/>
            </a:xfrm>
            <a:prstGeom prst="rect">
              <a:avLst/>
            </a:prstGeom>
            <a:solidFill>
              <a:srgbClr val="666633"/>
            </a:solidFill>
            <a:ln w="25400" cap="flat" cmpd="sng">
              <a:solidFill>
                <a:srgbClr val="6666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1"/>
            <p:cNvGrpSpPr/>
            <p:nvPr/>
          </p:nvGrpSpPr>
          <p:grpSpPr>
            <a:xfrm>
              <a:off x="918284" y="9241400"/>
              <a:ext cx="1868473" cy="511894"/>
              <a:chOff x="213847" y="9181635"/>
              <a:chExt cx="1868473" cy="536549"/>
            </a:xfrm>
          </p:grpSpPr>
          <p:pic>
            <p:nvPicPr>
              <p:cNvPr id="95" name="Google Shape;95;p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89211" y="9182362"/>
                <a:ext cx="1393109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13847" y="9181635"/>
                <a:ext cx="435494" cy="535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826628" y="9243942"/>
              <a:ext cx="1453617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32778" y="9243570"/>
              <a:ext cx="932591" cy="5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20116" y="9241400"/>
              <a:ext cx="1472791" cy="5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5006" y="9242093"/>
              <a:ext cx="828272" cy="511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1E3E19-3642-4042-91E5-38A7DF6C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modelling using </a:t>
            </a:r>
            <a:r>
              <a:rPr lang="en-US" dirty="0" err="1"/>
              <a:t>MaxEnt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E1038D-4AC6-4692-A0E1-366BDB7101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46" t="24630" r="51875" b="15769"/>
          <a:stretch/>
        </p:blipFill>
        <p:spPr>
          <a:xfrm>
            <a:off x="933266" y="1459637"/>
            <a:ext cx="2883686" cy="3279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67FA2B-7EAD-4917-ADEE-F1B4B5ADE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1835170"/>
            <a:ext cx="3641014" cy="27580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E7E745-9C08-45C0-A6B0-7D9313F84B58}"/>
              </a:ext>
            </a:extLst>
          </p:cNvPr>
          <p:cNvSpPr txBox="1"/>
          <p:nvPr/>
        </p:nvSpPr>
        <p:spPr>
          <a:xfrm>
            <a:off x="2292793" y="5288773"/>
            <a:ext cx="45767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Guy F. Sutton</a:t>
            </a:r>
            <a:endParaRPr lang="en-US" b="1" baseline="30000" dirty="0"/>
          </a:p>
          <a:p>
            <a:pPr algn="ctr"/>
            <a:endParaRPr lang="en-US" dirty="0"/>
          </a:p>
          <a:p>
            <a:pPr algn="ctr"/>
            <a:r>
              <a:rPr lang="en-US" sz="1200" dirty="0"/>
              <a:t>Centre for Biological Control, Rhodes University, </a:t>
            </a:r>
            <a:r>
              <a:rPr lang="en-US" sz="1200" dirty="0" err="1"/>
              <a:t>Makhanda</a:t>
            </a:r>
            <a:r>
              <a:rPr lang="en-US" sz="1200" dirty="0"/>
              <a:t>, South Africa, 6140</a:t>
            </a:r>
          </a:p>
          <a:p>
            <a:pPr algn="ctr"/>
            <a:endParaRPr lang="en-US" sz="1200" dirty="0"/>
          </a:p>
          <a:p>
            <a:pPr algn="ctr"/>
            <a:r>
              <a:rPr lang="en-US" sz="1200" i="1" u="sng" dirty="0"/>
              <a:t>Course website: </a:t>
            </a:r>
            <a:r>
              <a:rPr lang="en-US" sz="1200" dirty="0">
                <a:hlinkClick r:id="rId14"/>
              </a:rPr>
              <a:t>https://github.com/guysutton/2023_MaxEnt_workshop</a:t>
            </a:r>
            <a:r>
              <a:rPr lang="en-US" sz="12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0EC6-F24A-44B0-B110-FE448B53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7785E-B071-429A-8FA4-297846795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assumption:</a:t>
            </a:r>
          </a:p>
          <a:p>
            <a:pPr lvl="1"/>
            <a:r>
              <a:rPr lang="en-US" dirty="0"/>
              <a:t>Species distributions are predictable from environmental variables</a:t>
            </a:r>
          </a:p>
          <a:p>
            <a:pPr marL="5715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85B49-64DC-4FCA-899F-7BB3E2E2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17592" r="24270" b="32963"/>
          <a:stretch/>
        </p:blipFill>
        <p:spPr>
          <a:xfrm>
            <a:off x="250005" y="3429000"/>
            <a:ext cx="86439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7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BBC4-80F8-46A6-8FAB-DF281AC0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 used for?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F5E76-AE93-4705-955E-ED44FF7F7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Conservation</a:t>
            </a:r>
          </a:p>
          <a:p>
            <a:r>
              <a:rPr lang="en-US" dirty="0"/>
              <a:t>Climate change forecasting</a:t>
            </a:r>
          </a:p>
          <a:p>
            <a:r>
              <a:rPr lang="en-US" dirty="0"/>
              <a:t>Rare species detection</a:t>
            </a:r>
          </a:p>
          <a:p>
            <a:r>
              <a:rPr lang="en-US" dirty="0"/>
              <a:t>Hypotheses on species distributions</a:t>
            </a:r>
          </a:p>
          <a:p>
            <a:r>
              <a:rPr lang="en-US" dirty="0"/>
              <a:t>Habitat suitability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370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9189-4D77-4ECC-97EC-C8309FA9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Presence-only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8C46-1D97-4859-9ECB-348DB18E4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databases of presence-only data (e.g. GBIF)</a:t>
            </a:r>
          </a:p>
          <a:p>
            <a:pPr lvl="1"/>
            <a:r>
              <a:rPr lang="en-US" dirty="0"/>
              <a:t>Often display strong biases (e.g. concentrated sampling to major cities, transport routes)</a:t>
            </a:r>
          </a:p>
          <a:p>
            <a:pPr lvl="2"/>
            <a:r>
              <a:rPr lang="en-US" dirty="0"/>
              <a:t>Why is this a problem?</a:t>
            </a:r>
          </a:p>
          <a:p>
            <a:pPr lvl="1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1654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5FFD-D668-4FBE-8551-597F7019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Absence data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1FF9-6379-4C00-85C4-3DE715154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absence data important?</a:t>
            </a:r>
          </a:p>
          <a:p>
            <a:pPr lvl="1"/>
            <a:r>
              <a:rPr lang="en-US" dirty="0"/>
              <a:t>Model validation</a:t>
            </a:r>
          </a:p>
          <a:p>
            <a:pPr lvl="1"/>
            <a:r>
              <a:rPr lang="en-US" dirty="0"/>
              <a:t>All SDM’s require information about species presences AND absences</a:t>
            </a:r>
          </a:p>
          <a:p>
            <a:pPr lvl="2"/>
            <a:r>
              <a:rPr lang="en-US" dirty="0"/>
              <a:t>Otherwise it wouldn’t be able to distinguish between suitable and unsuitable areas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2981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F4D6-B690-4DD3-ADBB-7D3C5BC8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6935E-6CDF-44EE-ABB2-4E48BA780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remedy this, most SDM’s use background points or pseudo-absences</a:t>
            </a:r>
          </a:p>
          <a:p>
            <a:pPr lvl="1"/>
            <a:r>
              <a:rPr lang="en-ZA" dirty="0"/>
              <a:t>We draw random points around the GPS and assume that the species is absent from these sites</a:t>
            </a:r>
          </a:p>
          <a:p>
            <a:pPr lvl="2"/>
            <a:r>
              <a:rPr lang="en-ZA" dirty="0"/>
              <a:t>Problem, right? </a:t>
            </a:r>
          </a:p>
          <a:p>
            <a:pPr lvl="2"/>
            <a:r>
              <a:rPr lang="en-US" dirty="0"/>
              <a:t>We will discuss this in more detail tomorrow…</a:t>
            </a:r>
          </a:p>
          <a:p>
            <a:pPr marL="1028700" lvl="2" indent="0">
              <a:buNone/>
            </a:pPr>
            <a:endParaRPr lang="en-ZA" dirty="0"/>
          </a:p>
          <a:p>
            <a:pPr marL="10287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3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63B6-D1C4-4383-BA1F-98D73C6B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Pseudo-absences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84494-1F59-410D-B8BF-2DA621653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8" t="27222" r="28229" b="10555"/>
          <a:stretch/>
        </p:blipFill>
        <p:spPr>
          <a:xfrm>
            <a:off x="457200" y="1417637"/>
            <a:ext cx="8631434" cy="5114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2CDC8-B2EF-4EA9-9F19-F564040E4C77}"/>
              </a:ext>
            </a:extLst>
          </p:cNvPr>
          <p:cNvSpPr txBox="1"/>
          <p:nvPr/>
        </p:nvSpPr>
        <p:spPr>
          <a:xfrm>
            <a:off x="4972050" y="6583363"/>
            <a:ext cx="5286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Simoncini</a:t>
            </a:r>
            <a:r>
              <a:rPr lang="en-US" sz="1100" dirty="0"/>
              <a:t> </a:t>
            </a:r>
            <a:r>
              <a:rPr lang="en-US" sz="1100" i="1" dirty="0"/>
              <a:t>et al</a:t>
            </a:r>
            <a:r>
              <a:rPr lang="en-US" sz="1100" dirty="0"/>
              <a:t>. 2021 - </a:t>
            </a:r>
            <a:r>
              <a:rPr lang="en-ZA" sz="1100" dirty="0">
                <a:hlinkClick r:id="rId3"/>
              </a:rPr>
              <a:t>https://doi.org/10.1101/2021.10.04.462847</a:t>
            </a:r>
            <a:r>
              <a:rPr lang="en-ZA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68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Identify regions in a weeds native range that are climatically similar to the climatic conditions in the weeds invaded range</a:t>
            </a:r>
          </a:p>
          <a:p>
            <a:pPr lvl="1"/>
            <a:r>
              <a:rPr lang="en-US" dirty="0"/>
              <a:t>Areas are given high priority for native-range surveys</a:t>
            </a:r>
          </a:p>
          <a:p>
            <a:pPr lvl="1"/>
            <a:r>
              <a:rPr lang="en-US" dirty="0"/>
              <a:t>Insects/pathogens found in these regions assumed to be climatically suited to invaded range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659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BAB5AB-9D98-428A-B449-FA3DB7951F09}"/>
              </a:ext>
            </a:extLst>
          </p:cNvPr>
          <p:cNvGrpSpPr/>
          <p:nvPr/>
        </p:nvGrpSpPr>
        <p:grpSpPr>
          <a:xfrm>
            <a:off x="500288" y="542131"/>
            <a:ext cx="8143424" cy="4878387"/>
            <a:chOff x="162376" y="1829681"/>
            <a:chExt cx="6712285" cy="44584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C354F3-9648-42E4-BC6A-B7AE6B297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3" t="32830" r="58478" b="17987"/>
            <a:stretch/>
          </p:blipFill>
          <p:spPr>
            <a:xfrm>
              <a:off x="162376" y="3155135"/>
              <a:ext cx="3192197" cy="31329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5492CC-5B27-4B1D-AA54-30C73D6AA164}"/>
                </a:ext>
              </a:extLst>
            </p:cNvPr>
            <p:cNvSpPr txBox="1"/>
            <p:nvPr/>
          </p:nvSpPr>
          <p:spPr>
            <a:xfrm>
              <a:off x="164149" y="1829681"/>
              <a:ext cx="3190424" cy="590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Need: invaded-range weed GPS points + climate data</a:t>
              </a:r>
              <a:endParaRPr lang="en-ZA" sz="18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4417D7-A6E3-49CF-BB6A-ECC38330A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46" t="24630" r="51875" b="15769"/>
            <a:stretch/>
          </p:blipFill>
          <p:spPr>
            <a:xfrm>
              <a:off x="3990975" y="2909560"/>
              <a:ext cx="2883686" cy="327953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0EE886F-9D0C-4C1E-B8B0-B7534CBF03B0}"/>
                </a:ext>
              </a:extLst>
            </p:cNvPr>
            <p:cNvCxnSpPr/>
            <p:nvPr/>
          </p:nvCxnSpPr>
          <p:spPr>
            <a:xfrm>
              <a:off x="3505200" y="4581525"/>
              <a:ext cx="304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6AC8036-0007-4AEB-B781-1B0B629F52E0}"/>
              </a:ext>
            </a:extLst>
          </p:cNvPr>
          <p:cNvSpPr/>
          <p:nvPr/>
        </p:nvSpPr>
        <p:spPr>
          <a:xfrm rot="2373114">
            <a:off x="7296150" y="4629150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1545E8-1478-4E8A-92CE-85FEBE829ACF}"/>
              </a:ext>
            </a:extLst>
          </p:cNvPr>
          <p:cNvSpPr/>
          <p:nvPr/>
        </p:nvSpPr>
        <p:spPr>
          <a:xfrm rot="2373114">
            <a:off x="5800725" y="2829298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63BAFD-F543-494C-A1EF-E79C6DD59C80}"/>
              </a:ext>
            </a:extLst>
          </p:cNvPr>
          <p:cNvSpPr/>
          <p:nvPr/>
        </p:nvSpPr>
        <p:spPr>
          <a:xfrm rot="2373114">
            <a:off x="7308604" y="2977287"/>
            <a:ext cx="390525" cy="6830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8992E1-67EF-43CC-BF53-FA5492AB1AB5}"/>
              </a:ext>
            </a:extLst>
          </p:cNvPr>
          <p:cNvSpPr/>
          <p:nvPr/>
        </p:nvSpPr>
        <p:spPr>
          <a:xfrm rot="2373114">
            <a:off x="7308603" y="4369197"/>
            <a:ext cx="390525" cy="2802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E234B-1FA5-4D17-AF58-7E2E47B1C1E0}"/>
              </a:ext>
            </a:extLst>
          </p:cNvPr>
          <p:cNvSpPr txBox="1"/>
          <p:nvPr/>
        </p:nvSpPr>
        <p:spPr>
          <a:xfrm>
            <a:off x="4664864" y="54213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high-priority regions to survey for biocontrol agents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114999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biocontrol used climate models?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Identify regions in a weeds invaded range that are believed to be suitable for a potential biocontrol agent</a:t>
            </a:r>
          </a:p>
          <a:p>
            <a:pPr lvl="1"/>
            <a:r>
              <a:rPr lang="en-ZA" dirty="0"/>
              <a:t>Used to identify optimal release sites for a novel biocontrol agent, and/or</a:t>
            </a:r>
          </a:p>
          <a:p>
            <a:pPr lvl="1"/>
            <a:r>
              <a:rPr lang="en-ZA" dirty="0"/>
              <a:t>Prioritise possible biocontrol agents based on their potential to establish viable populations across the weeds invaded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075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253C9-2400-4A12-917C-E7E7905CA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04775" y="1875026"/>
            <a:ext cx="3734211" cy="3487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AFAE6-ED23-41AE-865F-7EED81C01D2B}"/>
              </a:ext>
            </a:extLst>
          </p:cNvPr>
          <p:cNvSpPr txBox="1"/>
          <p:nvPr/>
        </p:nvSpPr>
        <p:spPr>
          <a:xfrm>
            <a:off x="452663" y="849093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Need: native-range biocontrol agent GPS points + climate data</a:t>
            </a:r>
            <a:endParaRPr lang="en-ZA" sz="1800" dirty="0"/>
          </a:p>
        </p:txBody>
      </p:sp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678FA7AD-F4FE-4B15-9B7C-6E11460EE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" t="20166" r="66980" b="50000"/>
          <a:stretch/>
        </p:blipFill>
        <p:spPr>
          <a:xfrm>
            <a:off x="4526827" y="2333625"/>
            <a:ext cx="4617173" cy="26574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92DAF0-0FAD-475D-AA26-571B21B694BE}"/>
              </a:ext>
            </a:extLst>
          </p:cNvPr>
          <p:cNvCxnSpPr/>
          <p:nvPr/>
        </p:nvCxnSpPr>
        <p:spPr>
          <a:xfrm>
            <a:off x="4049990" y="3429373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3254F8-DC7D-4E17-8CD3-D066243A99FC}"/>
              </a:ext>
            </a:extLst>
          </p:cNvPr>
          <p:cNvSpPr txBox="1"/>
          <p:nvPr/>
        </p:nvSpPr>
        <p:spPr>
          <a:xfrm>
            <a:off x="4683914" y="849092"/>
            <a:ext cx="387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Identify regions that are climatically suitable for the biocontrol agent – assume increased establishment rates/abundance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89231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1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Tuesday 21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Introduction to species distribution models (lecture)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Climate / topographical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Species GPS data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 pm: Background points (lecture and R)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01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42F0-8308-4766-A84F-6E77BD1D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do climate models work?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8359-0A25-4668-BB23-01102AC7F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our knowledge, there isn’t any data showing that climate models lead to increased biocontrol agent establishment / abundances… </a:t>
            </a:r>
            <a:endParaRPr lang="en-ZA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B7154A-5393-495C-BF3A-13F59D0C722F}"/>
              </a:ext>
            </a:extLst>
          </p:cNvPr>
          <p:cNvSpPr txBox="1">
            <a:spLocks/>
          </p:cNvSpPr>
          <p:nvPr/>
        </p:nvSpPr>
        <p:spPr>
          <a:xfrm>
            <a:off x="457200" y="375285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We have performed a retrospective analysis validating the use of climate modelling for weed biocontrol</a:t>
            </a:r>
          </a:p>
          <a:p>
            <a:pPr lvl="1"/>
            <a:r>
              <a:rPr lang="en-US" dirty="0"/>
              <a:t>Caveat, this is just one case-study… But, the results are promising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climate matching works, we would expect a positive correlation between climate matching scores (ranging 0 – 1) and insect establishment/abundance</a:t>
            </a:r>
          </a:p>
          <a:p>
            <a:endParaRPr lang="en-US" dirty="0"/>
          </a:p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83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0565-62D6-4530-847F-EF256DA6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AD195-62AE-4F17-9801-3583FC0E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i="1" dirty="0" err="1"/>
              <a:t>Dasineura</a:t>
            </a:r>
            <a:r>
              <a:rPr lang="en-US" i="1" dirty="0"/>
              <a:t> </a:t>
            </a:r>
            <a:r>
              <a:rPr lang="en-US" i="1" dirty="0" err="1"/>
              <a:t>rubiformis</a:t>
            </a:r>
            <a:r>
              <a:rPr lang="en-US" i="1" dirty="0"/>
              <a:t> </a:t>
            </a:r>
            <a:r>
              <a:rPr lang="en-US" dirty="0"/>
              <a:t>as a case-study. . . </a:t>
            </a:r>
          </a:p>
          <a:p>
            <a:pPr lvl="1"/>
            <a:r>
              <a:rPr lang="en-US" dirty="0"/>
              <a:t>Can we predict establishment in RSA?</a:t>
            </a:r>
            <a:endParaRPr lang="en-ZA" dirty="0"/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374D3-3784-4809-B9A2-7B630365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78" y="3346793"/>
            <a:ext cx="3949243" cy="2961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106CF-0CAF-48DF-8434-4030A125FC9B}"/>
              </a:ext>
            </a:extLst>
          </p:cNvPr>
          <p:cNvSpPr txBox="1"/>
          <p:nvPr/>
        </p:nvSpPr>
        <p:spPr>
          <a:xfrm>
            <a:off x="5238750" y="6594317"/>
            <a:ext cx="5286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Van </a:t>
            </a:r>
            <a:r>
              <a:rPr lang="en-US" sz="1000" dirty="0" err="1"/>
              <a:t>Wilgen</a:t>
            </a:r>
            <a:r>
              <a:rPr lang="en-US" sz="1000" dirty="0"/>
              <a:t> et al. 2020 - </a:t>
            </a:r>
            <a:r>
              <a:rPr lang="en-ZA" sz="1000" dirty="0">
                <a:hlinkClick r:id="rId3"/>
              </a:rPr>
              <a:t>https://doi.org/10.1016/j.cois.2019.12.004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307370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C5FBD-7288-446F-9524-2161E7107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61925" y="741551"/>
            <a:ext cx="3734211" cy="3487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84C25-9E7E-4E07-B0C9-922876F75F45}"/>
              </a:ext>
            </a:extLst>
          </p:cNvPr>
          <p:cNvSpPr txBox="1"/>
          <p:nvPr/>
        </p:nvSpPr>
        <p:spPr>
          <a:xfrm>
            <a:off x="414563" y="0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have native-range data for </a:t>
            </a:r>
            <a:r>
              <a:rPr lang="en-US" sz="1800" i="1" dirty="0"/>
              <a:t>D. </a:t>
            </a:r>
            <a:r>
              <a:rPr lang="en-US" sz="1800" i="1" dirty="0" err="1"/>
              <a:t>rubiformis</a:t>
            </a:r>
            <a:endParaRPr lang="en-ZA" sz="1800" i="1" dirty="0"/>
          </a:p>
        </p:txBody>
      </p:sp>
      <p:pic>
        <p:nvPicPr>
          <p:cNvPr id="7" name="Picture 6" descr="Diagram, map&#10;&#10;Description automatically generated">
            <a:extLst>
              <a:ext uri="{FF2B5EF4-FFF2-40B4-BE49-F238E27FC236}">
                <a16:creationId xmlns:a16="http://schemas.microsoft.com/office/drawing/2014/main" id="{9EC86E59-91A7-41FD-B2CA-CBFD040AD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1" t="19833" r="34271" b="52500"/>
          <a:stretch/>
        </p:blipFill>
        <p:spPr>
          <a:xfrm>
            <a:off x="4717743" y="1314449"/>
            <a:ext cx="4426257" cy="253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D6CDC-8185-4B9D-B8BE-7FB6668914DD}"/>
              </a:ext>
            </a:extLst>
          </p:cNvPr>
          <p:cNvSpPr txBox="1"/>
          <p:nvPr/>
        </p:nvSpPr>
        <p:spPr>
          <a:xfrm>
            <a:off x="4717743" y="-1"/>
            <a:ext cx="387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us to predict climatic suitability in weeds invaded range</a:t>
            </a:r>
            <a:endParaRPr lang="en-ZA" sz="1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849ED4-C671-44EB-962A-EA1C1ADFA34F}"/>
              </a:ext>
            </a:extLst>
          </p:cNvPr>
          <p:cNvCxnSpPr/>
          <p:nvPr/>
        </p:nvCxnSpPr>
        <p:spPr>
          <a:xfrm>
            <a:off x="4100329" y="2410198"/>
            <a:ext cx="369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C75D417-028A-49CA-ADC6-ECB8054BE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50" t="27222" r="25938" b="21852"/>
          <a:stretch/>
        </p:blipFill>
        <p:spPr>
          <a:xfrm>
            <a:off x="5267185" y="4162425"/>
            <a:ext cx="2771775" cy="26193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7CE353-D357-4195-82A3-E95CE5DF8E28}"/>
              </a:ext>
            </a:extLst>
          </p:cNvPr>
          <p:cNvCxnSpPr>
            <a:cxnSpLocks/>
          </p:cNvCxnSpPr>
          <p:nvPr/>
        </p:nvCxnSpPr>
        <p:spPr>
          <a:xfrm>
            <a:off x="6519679" y="3848100"/>
            <a:ext cx="0" cy="294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C4E430-4ABB-4FA7-A9C9-1B48DC37E6F9}"/>
              </a:ext>
            </a:extLst>
          </p:cNvPr>
          <p:cNvSpPr txBox="1"/>
          <p:nvPr/>
        </p:nvSpPr>
        <p:spPr>
          <a:xfrm>
            <a:off x="414563" y="4748523"/>
            <a:ext cx="359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Extract climatic suitability scores for each site where insect is established and absent, and evaluate if there is a correlation</a:t>
            </a:r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4204981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905D-8DAC-4E38-ABED-44738ACA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837D5-9B18-4E56-AFAB-CECD53244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49" y="1490663"/>
            <a:ext cx="4324351" cy="4525962"/>
          </a:xfrm>
        </p:spPr>
        <p:txBody>
          <a:bodyPr/>
          <a:lstStyle/>
          <a:p>
            <a:r>
              <a:rPr lang="en-US" dirty="0"/>
              <a:t>Strong, positive correlation </a:t>
            </a:r>
          </a:p>
          <a:p>
            <a:r>
              <a:rPr lang="en-US" dirty="0"/>
              <a:t>As climate suitability scores increase (i.e. climate more similar to native-range), probability of insect being recorded increases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2B6EC-B664-4949-BB5E-E5CFD76C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6" t="3016" r="33229" b="50000"/>
          <a:stretch/>
        </p:blipFill>
        <p:spPr>
          <a:xfrm>
            <a:off x="4429125" y="1943100"/>
            <a:ext cx="4644880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1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B312-A9CC-45BD-8AD5-06AB8182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902D6-8EE7-4EDE-B97A-F1B47292E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have validated the climate model with establishment data (or abundance data), we can convert climate suitability scores into probability of occurrence/establishment (or estimating abundance)</a:t>
            </a:r>
          </a:p>
          <a:p>
            <a:r>
              <a:rPr lang="en-US" dirty="0"/>
              <a:t>Useful for developing data-driven mass-release programmes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1051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4426-7709-4861-95EF-BA6F0F29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 with &gt;75% probability of establishment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75C92-C782-459B-A537-4B131971A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2" t="20555" r="47265" b="11296"/>
          <a:stretch/>
        </p:blipFill>
        <p:spPr>
          <a:xfrm>
            <a:off x="1038225" y="1417637"/>
            <a:ext cx="6629400" cy="54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CB71-526E-4009-960F-6E178EB6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B32B1-8A2F-4FBD-8F64-2184C6F39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validation of climate matching model in weed biocontrol</a:t>
            </a:r>
          </a:p>
          <a:p>
            <a:r>
              <a:rPr lang="en-US" dirty="0"/>
              <a:t>More studies are needed to rigorously validate climate models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7CE5B-6DBB-4F80-8946-40E65EB78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" t="19074" r="19271" b="24074"/>
          <a:stretch/>
        </p:blipFill>
        <p:spPr>
          <a:xfrm>
            <a:off x="1028699" y="3795712"/>
            <a:ext cx="7086601" cy="29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FCA1-D5BE-4B68-BD37-CA5B03D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 workflow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2FBAD-7098-48EE-9228-FC532DE00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10 key steps in fitting SDM’s:</a:t>
            </a:r>
          </a:p>
          <a:p>
            <a:pPr lvl="1"/>
            <a:r>
              <a:rPr lang="en-US" sz="2400" dirty="0"/>
              <a:t>1. Environmental data (e.g. climate)</a:t>
            </a:r>
          </a:p>
          <a:p>
            <a:pPr lvl="1"/>
            <a:r>
              <a:rPr lang="en-US" sz="2400" dirty="0"/>
              <a:t>2. GPS data</a:t>
            </a:r>
          </a:p>
          <a:p>
            <a:pPr lvl="1"/>
            <a:r>
              <a:rPr lang="en-US" sz="2400" dirty="0"/>
              <a:t>3. Background samples (pseudo-absences)</a:t>
            </a:r>
          </a:p>
          <a:p>
            <a:pPr lvl="1"/>
            <a:r>
              <a:rPr lang="en-US" sz="2400" dirty="0"/>
              <a:t>4. Multicollinearity / variable selection</a:t>
            </a:r>
          </a:p>
          <a:p>
            <a:pPr lvl="1"/>
            <a:r>
              <a:rPr lang="en-US" sz="2400" dirty="0"/>
              <a:t>5. Spatial autocorrelation</a:t>
            </a:r>
          </a:p>
          <a:p>
            <a:pPr lvl="1"/>
            <a:r>
              <a:rPr lang="en-US" sz="2400" dirty="0"/>
              <a:t>6. Data preparation</a:t>
            </a:r>
          </a:p>
          <a:p>
            <a:pPr lvl="1"/>
            <a:r>
              <a:rPr lang="en-US" sz="2400" dirty="0"/>
              <a:t>7. Model tuning</a:t>
            </a:r>
          </a:p>
          <a:p>
            <a:pPr lvl="1"/>
            <a:r>
              <a:rPr lang="en-US" sz="2400" dirty="0"/>
              <a:t>8. Model fitting</a:t>
            </a:r>
          </a:p>
          <a:p>
            <a:pPr lvl="1"/>
            <a:r>
              <a:rPr lang="en-US" sz="2400" dirty="0"/>
              <a:t>9. Model evaluation</a:t>
            </a:r>
          </a:p>
          <a:p>
            <a:pPr lvl="1"/>
            <a:r>
              <a:rPr lang="en-US" sz="2400" dirty="0"/>
              <a:t>10. Plotting model predictions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94925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2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Wednesday 22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Multicollinearity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Spatial autocorrelation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Model tuning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428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– Day 3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 23</a:t>
            </a:r>
            <a:r>
              <a:rPr lang="en-ZA" sz="2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Z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February 2023: </a:t>
            </a:r>
            <a:endParaRPr lang="en-Z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9am – 10.30am: Model fitting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11am – 12.30 noon: Model evaluation (lecture and R)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2pm – 3.30 pm: Plotting maps (lecture and R)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Z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4pm – 5pm: Q/A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4077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outcomes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what SDM’s do and how to use them</a:t>
            </a:r>
          </a:p>
          <a:p>
            <a:r>
              <a:rPr lang="en-US" dirty="0"/>
              <a:t>Understand the limitations of SDM’s</a:t>
            </a:r>
          </a:p>
          <a:p>
            <a:r>
              <a:rPr lang="en-US" dirty="0"/>
              <a:t>Run a simple </a:t>
            </a:r>
            <a:r>
              <a:rPr lang="en-US" dirty="0" err="1"/>
              <a:t>MaxEnt</a:t>
            </a:r>
            <a:r>
              <a:rPr lang="en-US" dirty="0"/>
              <a:t> model using R</a:t>
            </a:r>
          </a:p>
          <a:p>
            <a:r>
              <a:rPr lang="en-US" dirty="0"/>
              <a:t>Interpret the results produced by </a:t>
            </a:r>
            <a:r>
              <a:rPr lang="en-US" dirty="0" err="1"/>
              <a:t>MaxEnt</a:t>
            </a:r>
            <a:endParaRPr lang="en-US" dirty="0"/>
          </a:p>
          <a:p>
            <a:r>
              <a:rPr lang="en-US" dirty="0"/>
              <a:t>Plot a publication-quality map of SDM prediction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423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89F2-2425-4CAE-950E-972992A2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E207A-3A9C-45DD-8BDB-C99027B47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course materials are open-access:</a:t>
            </a:r>
          </a:p>
          <a:p>
            <a:pPr lvl="1"/>
            <a:r>
              <a:rPr lang="en-US" dirty="0">
                <a:hlinkClick r:id="rId2"/>
              </a:rPr>
              <a:t>https://github.com/guysutton/2023_MaxEnt_workshop</a:t>
            </a:r>
            <a:r>
              <a:rPr lang="en-US" dirty="0"/>
              <a:t> </a:t>
            </a: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5983F-A3E0-4A70-9D94-EC8F6AADD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" t="14445" r="30104" b="20741"/>
          <a:stretch/>
        </p:blipFill>
        <p:spPr>
          <a:xfrm>
            <a:off x="1243012" y="3240087"/>
            <a:ext cx="6657975" cy="3541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0CD70-D7C4-42DF-AAC5-D286D04E43DB}"/>
              </a:ext>
            </a:extLst>
          </p:cNvPr>
          <p:cNvCxnSpPr/>
          <p:nvPr/>
        </p:nvCxnSpPr>
        <p:spPr>
          <a:xfrm>
            <a:off x="6819900" y="3657600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0F31F8-96DC-47A5-88A6-0D84E760BEE0}"/>
              </a:ext>
            </a:extLst>
          </p:cNvPr>
          <p:cNvCxnSpPr/>
          <p:nvPr/>
        </p:nvCxnSpPr>
        <p:spPr>
          <a:xfrm>
            <a:off x="4800600" y="5802312"/>
            <a:ext cx="504825" cy="647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7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E9E-78EE-4A35-8ADD-C95F8483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SDM’s?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C9AF-4EDF-4826-BAD9-151570128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Species distribution models (SDM’s) are important tools in ecology, conservation, </a:t>
            </a:r>
            <a:r>
              <a:rPr lang="en-ZA" dirty="0" err="1"/>
              <a:t>phylogeography</a:t>
            </a:r>
            <a:r>
              <a:rPr lang="en-ZA" dirty="0"/>
              <a:t> and invasion biology</a:t>
            </a:r>
          </a:p>
          <a:p>
            <a:pPr lvl="1"/>
            <a:r>
              <a:rPr lang="en-ZA" dirty="0"/>
              <a:t>Very simply, SDM’s use spatial occurrence data (</a:t>
            </a:r>
            <a:r>
              <a:rPr lang="en-ZA" dirty="0" err="1"/>
              <a:t>i.e</a:t>
            </a:r>
            <a:r>
              <a:rPr lang="en-ZA" dirty="0"/>
              <a:t> GPS) with environmental data to predict spatial patterns of environmental suitability for species</a:t>
            </a:r>
          </a:p>
        </p:txBody>
      </p:sp>
    </p:spTree>
    <p:extLst>
      <p:ext uri="{BB962C8B-B14F-4D97-AF65-F5344CB8AC3E}">
        <p14:creationId xmlns:p14="http://schemas.microsoft.com/office/powerpoint/2010/main" val="327534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B52B-7190-4CA4-8ADF-DD2FCEBA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C7566-EEAD-4875-9AD6-0DC74893E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MaxEnt</a:t>
            </a:r>
            <a:r>
              <a:rPr lang="en-US" dirty="0"/>
              <a:t> (Maximum Entropy) is arguably the most popular SDM method (Philips et al., 2017)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1EAC4-F9FD-4F05-87E3-C3158F7D9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25000" r="19375" b="26481"/>
          <a:stretch/>
        </p:blipFill>
        <p:spPr>
          <a:xfrm>
            <a:off x="704850" y="3314700"/>
            <a:ext cx="7734300" cy="33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5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DA22-1F20-47E3-B997-EAC95600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520A6-E5F2-4218-919E-4AEC22BE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330489"/>
            <a:ext cx="6968141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2E74A-0207-47E4-B205-07C1335E52E1}"/>
              </a:ext>
            </a:extLst>
          </p:cNvPr>
          <p:cNvSpPr txBox="1"/>
          <p:nvPr/>
        </p:nvSpPr>
        <p:spPr>
          <a:xfrm>
            <a:off x="0" y="6501140"/>
            <a:ext cx="582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Franklin et al. (2009)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566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997</Words>
  <Application>Microsoft Office PowerPoint</Application>
  <PresentationFormat>On-screen Show (4:3)</PresentationFormat>
  <Paragraphs>114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Climate modelling using MaxEnt</vt:lpstr>
      <vt:lpstr>Course Overview – Day 1</vt:lpstr>
      <vt:lpstr>Course Overview – Day 2</vt:lpstr>
      <vt:lpstr>Course Overview – Day 3</vt:lpstr>
      <vt:lpstr>Course outcomes</vt:lpstr>
      <vt:lpstr>Course materials</vt:lpstr>
      <vt:lpstr>What are SDM’s?</vt:lpstr>
      <vt:lpstr>MaxEnt</vt:lpstr>
      <vt:lpstr>How do they work?</vt:lpstr>
      <vt:lpstr>How do they work?</vt:lpstr>
      <vt:lpstr>What are they used for?</vt:lpstr>
      <vt:lpstr>Presence-only data</vt:lpstr>
      <vt:lpstr>Absence data</vt:lpstr>
      <vt:lpstr>Pseudo-absences</vt:lpstr>
      <vt:lpstr>Pseudo-absences</vt:lpstr>
      <vt:lpstr>How does biocontrol used climate models?</vt:lpstr>
      <vt:lpstr>PowerPoint Presentation</vt:lpstr>
      <vt:lpstr>How does biocontrol used climate models?</vt:lpstr>
      <vt:lpstr>PowerPoint Presentation</vt:lpstr>
      <vt:lpstr>But, do climate models work?</vt:lpstr>
      <vt:lpstr>How do we know if it works?</vt:lpstr>
      <vt:lpstr>How do we know if it works?</vt:lpstr>
      <vt:lpstr>PowerPoint Presentation</vt:lpstr>
      <vt:lpstr>Results</vt:lpstr>
      <vt:lpstr>Application</vt:lpstr>
      <vt:lpstr>Sites with &gt;75% probability of establishment</vt:lpstr>
      <vt:lpstr>Summary</vt:lpstr>
      <vt:lpstr>SDM 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modelling using MaxEnt</dc:title>
  <dc:creator>cmps073</dc:creator>
  <cp:lastModifiedBy>Guy Sutton</cp:lastModifiedBy>
  <cp:revision>1</cp:revision>
  <dcterms:created xsi:type="dcterms:W3CDTF">2010-08-29T14:39:59Z</dcterms:created>
  <dcterms:modified xsi:type="dcterms:W3CDTF">2023-02-10T10:06:31Z</dcterms:modified>
</cp:coreProperties>
</file>